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6" r:id="rId4"/>
    <p:sldId id="257" r:id="rId5"/>
    <p:sldId id="258" r:id="rId6"/>
    <p:sldId id="259" r:id="rId7"/>
    <p:sldId id="260" r:id="rId8"/>
    <p:sldId id="262" r:id="rId9"/>
    <p:sldId id="263" r:id="rId10"/>
    <p:sldId id="265" r:id="rId11"/>
    <p:sldId id="266" r:id="rId12"/>
    <p:sldId id="269" r:id="rId13"/>
    <p:sldId id="272" r:id="rId14"/>
    <p:sldId id="273" r:id="rId15"/>
    <p:sldId id="281" r:id="rId16"/>
    <p:sldId id="280" r:id="rId17"/>
    <p:sldId id="279" r:id="rId18"/>
    <p:sldId id="278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20"/>
    <p:restoredTop sz="94674"/>
  </p:normalViewPr>
  <p:slideViewPr>
    <p:cSldViewPr snapToGrid="0" snapToObjects="1">
      <p:cViewPr varScale="1">
        <p:scale>
          <a:sx n="154" d="100"/>
          <a:sy n="154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99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7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4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5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9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0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6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8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6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5E8C-B3E5-7040-B05F-B54E1659F01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ED2CB-C904-5148-A65F-660C6CA01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mn.it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Radical Open Access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Thinking through Recursive Publics and Open Access</a:t>
            </a:r>
          </a:p>
          <a:p>
            <a:r>
              <a:rPr lang="en-US" dirty="0" smtClean="0"/>
              <a:t>Christopher M. Kelty, UCLA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onymous-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16647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cusgrous-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830480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gorithm-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419" y="419150"/>
            <a:ext cx="9144000" cy="559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7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s from Limn1-interior6.final-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59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-issue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puya: Latin American Science, Technology and Socie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123" y="47625"/>
            <a:ext cx="4762500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2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0"/>
            <a:ext cx="7823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605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0"/>
            <a:ext cx="657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0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156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81" y="918723"/>
            <a:ext cx="8767594" cy="501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46260" cy="4828094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Two Bits: The Cultural Significance of Free Software, </a:t>
            </a:r>
            <a:r>
              <a:rPr lang="en-US" dirty="0" smtClean="0"/>
              <a:t>(Duke University Press, 2008).  CC-BY-NC.</a:t>
            </a:r>
          </a:p>
          <a:p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FDB4D38-8883-4066-B8E7-EA01D1311BD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94099" y="1956464"/>
            <a:ext cx="2707948" cy="4089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86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Limn. 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60" y="1492184"/>
            <a:ext cx="3479655" cy="4351338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4160" y="1492184"/>
            <a:ext cx="46209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https://limn.it/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limnmagazine</a:t>
            </a:r>
            <a:endParaRPr lang="en-US" dirty="0" smtClean="0"/>
          </a:p>
          <a:p>
            <a:r>
              <a:rPr lang="en-US" dirty="0" smtClean="0"/>
              <a:t>Begun 2011</a:t>
            </a:r>
          </a:p>
          <a:p>
            <a:r>
              <a:rPr lang="en-US" dirty="0" smtClean="0"/>
              <a:t>As small as can be</a:t>
            </a:r>
          </a:p>
          <a:p>
            <a:pPr lvl="1"/>
            <a:r>
              <a:rPr lang="en-US" dirty="0" smtClean="0"/>
              <a:t>No employees</a:t>
            </a:r>
          </a:p>
          <a:p>
            <a:pPr lvl="1"/>
            <a:r>
              <a:rPr lang="en-US" dirty="0" smtClean="0"/>
              <a:t>Running on research funds</a:t>
            </a:r>
          </a:p>
          <a:p>
            <a:pPr lvl="1"/>
            <a:r>
              <a:rPr lang="en-US" dirty="0" smtClean="0"/>
              <a:t>Published as needed</a:t>
            </a:r>
          </a:p>
          <a:p>
            <a:pPr lvl="1"/>
            <a:r>
              <a:rPr lang="en-US" dirty="0" smtClean="0"/>
              <a:t>Precariously scalable?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135" y="1492184"/>
            <a:ext cx="3260705" cy="462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n1-frontcov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486833"/>
            <a:ext cx="4556917" cy="6161617"/>
          </a:xfrm>
          <a:prstGeom prst="rect">
            <a:avLst/>
          </a:prstGeom>
        </p:spPr>
      </p:pic>
      <p:pic>
        <p:nvPicPr>
          <p:cNvPr id="4" name="Picture 3" descr="cover-limn2.psd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918" y="486833"/>
            <a:ext cx="4321445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4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_limn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338668"/>
            <a:ext cx="4876800" cy="6096000"/>
          </a:xfrm>
          <a:prstGeom prst="rect">
            <a:avLst/>
          </a:prstGeom>
        </p:spPr>
      </p:pic>
      <p:pic>
        <p:nvPicPr>
          <p:cNvPr id="4" name="Picture 3" descr="cover_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420" y="1121833"/>
            <a:ext cx="4540581" cy="573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ogistic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59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dron-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wshit-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59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4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nhaden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01216"/>
            <a:ext cx="9144000" cy="576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63</Words>
  <Application>Microsoft Macintosh PowerPoint</Application>
  <PresentationFormat>Widescreen</PresentationFormat>
  <Paragraphs>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Radical Open Access II</vt:lpstr>
      <vt:lpstr>PowerPoint Presentation</vt:lpstr>
      <vt:lpstr>Limn.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Radical Open Access II</dc:title>
  <dc:creator>Christopher Kelty</dc:creator>
  <cp:lastModifiedBy>Christopher Kelty</cp:lastModifiedBy>
  <cp:revision>5</cp:revision>
  <dcterms:created xsi:type="dcterms:W3CDTF">2018-06-26T14:23:33Z</dcterms:created>
  <dcterms:modified xsi:type="dcterms:W3CDTF">2018-06-26T16:12:37Z</dcterms:modified>
</cp:coreProperties>
</file>